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tags/tag2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7.xml" ContentType="application/vnd.openxmlformats-officedocument.presentationml.tag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1.xml" ContentType="application/vnd.openxmlformats-officedocument.presentationml.tags+xml"/>
  <Override PartName="/ppt/tags/tag3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 snapToGrid="0">
      <p:cViewPr varScale="1">
        <p:scale>
          <a:sx n="96" d="100"/>
          <a:sy n="96" d="100"/>
        </p:scale>
        <p:origin x="91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Patient charts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 Doctor </a:t>
            </a:r>
            <a:r>
              <a:rPr lang="en-US" dirty="0">
                <a:solidFill>
                  <a:srgbClr val="FF0000"/>
                </a:solidFill>
              </a:rPr>
              <a:t>(YOUR NAME!!!)</a:t>
            </a:r>
          </a:p>
        </p:txBody>
      </p:sp>
    </p:spTree>
    <p:extLst>
      <p:ext uri="{BB962C8B-B14F-4D97-AF65-F5344CB8AC3E}">
        <p14:creationId xmlns:p14="http://schemas.microsoft.com/office/powerpoint/2010/main" val="3802048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9"/>
          <p:cNvSpPr txBox="1">
            <a:spLocks noChangeArrowheads="1"/>
          </p:cNvSpPr>
          <p:nvPr/>
        </p:nvSpPr>
        <p:spPr bwMode="auto">
          <a:xfrm>
            <a:off x="2667000" y="762000"/>
            <a:ext cx="66294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600">
                <a:latin typeface="Calibri" panose="020F0502020204030204" pitchFamily="34" charset="0"/>
              </a:rPr>
              <a:t>On the next slide, erase and replace the </a:t>
            </a:r>
            <a:r>
              <a:rPr lang="en-US" altLang="en-US" sz="6600">
                <a:solidFill>
                  <a:srgbClr val="FF0000"/>
                </a:solidFill>
                <a:latin typeface="Calibri" panose="020F0502020204030204" pitchFamily="34" charset="0"/>
              </a:rPr>
              <a:t>red text </a:t>
            </a:r>
            <a:r>
              <a:rPr lang="en-US" altLang="en-US" sz="6600">
                <a:latin typeface="Calibri" panose="020F0502020204030204" pitchFamily="34" charset="0"/>
              </a:rPr>
              <a:t>with your information.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3060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752600" y="838200"/>
            <a:ext cx="8534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1828801" y="228601"/>
            <a:ext cx="2035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Patient Name: 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1905000" y="1066801"/>
            <a:ext cx="51816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latin typeface="Calibri" panose="020F0502020204030204" pitchFamily="34" charset="0"/>
              </a:rPr>
              <a:t>Diagnosis</a:t>
            </a:r>
            <a:r>
              <a:rPr lang="en-US" altLang="en-US" sz="2400">
                <a:latin typeface="Calibri" panose="020F0502020204030204" pitchFamily="34" charset="0"/>
              </a:rPr>
              <a:t>: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What disease or disorder to they have?</a:t>
            </a:r>
          </a:p>
          <a:p>
            <a:pPr eaLnBrk="1" hangingPunct="1"/>
            <a:endParaRPr lang="en-US" altLang="en-US" sz="240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b="1" u="sng">
                <a:latin typeface="Calibri" panose="020F0502020204030204" pitchFamily="34" charset="0"/>
              </a:rPr>
              <a:t>Affected Endocrine Gland</a:t>
            </a:r>
            <a:r>
              <a:rPr lang="en-US" altLang="en-US" sz="2400">
                <a:latin typeface="Calibri" panose="020F0502020204030204" pitchFamily="34" charset="0"/>
              </a:rPr>
              <a:t>: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Which gland is affected by this disease or disorder?</a:t>
            </a:r>
          </a:p>
          <a:p>
            <a:pPr eaLnBrk="1" hangingPunct="1"/>
            <a:endParaRPr lang="en-US" altLang="en-US" sz="240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b="1" u="sng">
                <a:latin typeface="Calibri" panose="020F0502020204030204" pitchFamily="34" charset="0"/>
              </a:rPr>
              <a:t>Identifying Symptom (s):</a:t>
            </a:r>
            <a:r>
              <a:rPr lang="en-US" altLang="en-US" sz="2400" b="1">
                <a:latin typeface="Calibri" panose="020F0502020204030204" pitchFamily="34" charset="0"/>
              </a:rPr>
              <a:t> 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Which test or piece of information helped you diagnose or identify the endocrine disorder?</a:t>
            </a:r>
          </a:p>
          <a:p>
            <a:pPr eaLnBrk="1" hangingPunct="1"/>
            <a:endParaRPr lang="en-US" altLang="en-US" sz="240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b="1" u="sng">
                <a:latin typeface="Calibri" panose="020F0502020204030204" pitchFamily="34" charset="0"/>
              </a:rPr>
              <a:t>Treatment</a:t>
            </a:r>
            <a:r>
              <a:rPr lang="en-US" altLang="en-US" sz="2400">
                <a:latin typeface="Calibri" panose="020F0502020204030204" pitchFamily="34" charset="0"/>
              </a:rPr>
              <a:t>: 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How is the disorder or diseases treated?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4457700" y="3771900"/>
            <a:ext cx="5562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extBox 10"/>
          <p:cNvSpPr txBox="1">
            <a:spLocks noChangeArrowheads="1"/>
          </p:cNvSpPr>
          <p:nvPr/>
        </p:nvSpPr>
        <p:spPr bwMode="auto">
          <a:xfrm>
            <a:off x="7696200" y="1828801"/>
            <a:ext cx="2514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Find and insert a picture of the affected endocrine gland hear.  You can just copy and past it.</a:t>
            </a:r>
          </a:p>
        </p:txBody>
      </p:sp>
      <p:sp>
        <p:nvSpPr>
          <p:cNvPr id="3079" name="TextBox 8"/>
          <p:cNvSpPr txBox="1">
            <a:spLocks noChangeArrowheads="1"/>
          </p:cNvSpPr>
          <p:nvPr/>
        </p:nvSpPr>
        <p:spPr bwMode="auto">
          <a:xfrm>
            <a:off x="7620000" y="1"/>
            <a:ext cx="2667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Doctors: 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Your names  here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317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752600" y="838200"/>
            <a:ext cx="8534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1828801" y="228601"/>
            <a:ext cx="2035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Patient Name: 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1905000" y="1066801"/>
            <a:ext cx="51816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latin typeface="Calibri" panose="020F0502020204030204" pitchFamily="34" charset="0"/>
              </a:rPr>
              <a:t>Diagnosis</a:t>
            </a:r>
            <a:r>
              <a:rPr lang="en-US" altLang="en-US" sz="2400">
                <a:latin typeface="Calibri" panose="020F0502020204030204" pitchFamily="34" charset="0"/>
              </a:rPr>
              <a:t>: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What disease or disorder to they have?</a:t>
            </a:r>
          </a:p>
          <a:p>
            <a:pPr eaLnBrk="1" hangingPunct="1"/>
            <a:endParaRPr lang="en-US" altLang="en-US" sz="240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b="1" u="sng">
                <a:latin typeface="Calibri" panose="020F0502020204030204" pitchFamily="34" charset="0"/>
              </a:rPr>
              <a:t>Affected Endocrine Gland</a:t>
            </a:r>
            <a:r>
              <a:rPr lang="en-US" altLang="en-US" sz="2400">
                <a:latin typeface="Calibri" panose="020F0502020204030204" pitchFamily="34" charset="0"/>
              </a:rPr>
              <a:t>: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Which gland is affected by this disease or disorder?</a:t>
            </a:r>
          </a:p>
          <a:p>
            <a:pPr eaLnBrk="1" hangingPunct="1"/>
            <a:endParaRPr lang="en-US" altLang="en-US" sz="240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b="1" u="sng">
                <a:latin typeface="Calibri" panose="020F0502020204030204" pitchFamily="34" charset="0"/>
              </a:rPr>
              <a:t>Identifying Symptom (s):</a:t>
            </a:r>
            <a:r>
              <a:rPr lang="en-US" altLang="en-US" sz="2400" b="1">
                <a:latin typeface="Calibri" panose="020F0502020204030204" pitchFamily="34" charset="0"/>
              </a:rPr>
              <a:t> 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Which test or piece of information helped you diagnose or identify the endocrine disorder?</a:t>
            </a:r>
          </a:p>
          <a:p>
            <a:pPr eaLnBrk="1" hangingPunct="1"/>
            <a:endParaRPr lang="en-US" altLang="en-US" sz="240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b="1" u="sng">
                <a:latin typeface="Calibri" panose="020F0502020204030204" pitchFamily="34" charset="0"/>
              </a:rPr>
              <a:t>Treatment</a:t>
            </a:r>
            <a:r>
              <a:rPr lang="en-US" altLang="en-US" sz="2400">
                <a:latin typeface="Calibri" panose="020F0502020204030204" pitchFamily="34" charset="0"/>
              </a:rPr>
              <a:t>: 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How is the disorder or diseases treated?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4457700" y="3771900"/>
            <a:ext cx="5562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extBox 10"/>
          <p:cNvSpPr txBox="1">
            <a:spLocks noChangeArrowheads="1"/>
          </p:cNvSpPr>
          <p:nvPr/>
        </p:nvSpPr>
        <p:spPr bwMode="auto">
          <a:xfrm>
            <a:off x="7696200" y="1828801"/>
            <a:ext cx="2514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Find and insert a picture of the affected endocrine gland hear.  You can just copy and past it.</a:t>
            </a:r>
          </a:p>
        </p:txBody>
      </p:sp>
      <p:sp>
        <p:nvSpPr>
          <p:cNvPr id="3079" name="TextBox 8"/>
          <p:cNvSpPr txBox="1">
            <a:spLocks noChangeArrowheads="1"/>
          </p:cNvSpPr>
          <p:nvPr/>
        </p:nvSpPr>
        <p:spPr bwMode="auto">
          <a:xfrm>
            <a:off x="7620000" y="1"/>
            <a:ext cx="2667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Doctors: 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Your names  here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7515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752600" y="838200"/>
            <a:ext cx="8534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1828801" y="228601"/>
            <a:ext cx="2035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Patient Name: 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1905000" y="1066801"/>
            <a:ext cx="51816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latin typeface="Calibri" panose="020F0502020204030204" pitchFamily="34" charset="0"/>
              </a:rPr>
              <a:t>Diagnosis</a:t>
            </a:r>
            <a:r>
              <a:rPr lang="en-US" altLang="en-US" sz="2400">
                <a:latin typeface="Calibri" panose="020F0502020204030204" pitchFamily="34" charset="0"/>
              </a:rPr>
              <a:t>: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What disease or disorder to they have?</a:t>
            </a:r>
          </a:p>
          <a:p>
            <a:pPr eaLnBrk="1" hangingPunct="1"/>
            <a:endParaRPr lang="en-US" altLang="en-US" sz="240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b="1" u="sng">
                <a:latin typeface="Calibri" panose="020F0502020204030204" pitchFamily="34" charset="0"/>
              </a:rPr>
              <a:t>Affected Endocrine Gland</a:t>
            </a:r>
            <a:r>
              <a:rPr lang="en-US" altLang="en-US" sz="2400">
                <a:latin typeface="Calibri" panose="020F0502020204030204" pitchFamily="34" charset="0"/>
              </a:rPr>
              <a:t>: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Which gland is affected by this disease or disorder?</a:t>
            </a:r>
          </a:p>
          <a:p>
            <a:pPr eaLnBrk="1" hangingPunct="1"/>
            <a:endParaRPr lang="en-US" altLang="en-US" sz="240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b="1" u="sng">
                <a:latin typeface="Calibri" panose="020F0502020204030204" pitchFamily="34" charset="0"/>
              </a:rPr>
              <a:t>Identifying Symptom (s):</a:t>
            </a:r>
            <a:r>
              <a:rPr lang="en-US" altLang="en-US" sz="2400" b="1">
                <a:latin typeface="Calibri" panose="020F0502020204030204" pitchFamily="34" charset="0"/>
              </a:rPr>
              <a:t> 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Which test or piece of information helped you diagnose or identify the endocrine disorder?</a:t>
            </a:r>
          </a:p>
          <a:p>
            <a:pPr eaLnBrk="1" hangingPunct="1"/>
            <a:endParaRPr lang="en-US" altLang="en-US" sz="240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b="1" u="sng">
                <a:latin typeface="Calibri" panose="020F0502020204030204" pitchFamily="34" charset="0"/>
              </a:rPr>
              <a:t>Treatment</a:t>
            </a:r>
            <a:r>
              <a:rPr lang="en-US" altLang="en-US" sz="2400">
                <a:latin typeface="Calibri" panose="020F0502020204030204" pitchFamily="34" charset="0"/>
              </a:rPr>
              <a:t>: 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How is the disorder or diseases treated?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4457700" y="3771900"/>
            <a:ext cx="5562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extBox 10"/>
          <p:cNvSpPr txBox="1">
            <a:spLocks noChangeArrowheads="1"/>
          </p:cNvSpPr>
          <p:nvPr/>
        </p:nvSpPr>
        <p:spPr bwMode="auto">
          <a:xfrm>
            <a:off x="7696200" y="1828801"/>
            <a:ext cx="2514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Find and insert a picture of the affected endocrine gland hear.  You can just copy and past it.</a:t>
            </a:r>
          </a:p>
        </p:txBody>
      </p:sp>
      <p:sp>
        <p:nvSpPr>
          <p:cNvPr id="3079" name="TextBox 8"/>
          <p:cNvSpPr txBox="1">
            <a:spLocks noChangeArrowheads="1"/>
          </p:cNvSpPr>
          <p:nvPr/>
        </p:nvSpPr>
        <p:spPr bwMode="auto">
          <a:xfrm>
            <a:off x="7620000" y="1"/>
            <a:ext cx="2667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Doctors: 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Your names  here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609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752600" y="838200"/>
            <a:ext cx="8534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1828801" y="228601"/>
            <a:ext cx="2035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Patient Name: 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1905000" y="1066801"/>
            <a:ext cx="51816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latin typeface="Calibri" panose="020F0502020204030204" pitchFamily="34" charset="0"/>
              </a:rPr>
              <a:t>Diagnosis</a:t>
            </a:r>
            <a:r>
              <a:rPr lang="en-US" altLang="en-US" sz="2400">
                <a:latin typeface="Calibri" panose="020F0502020204030204" pitchFamily="34" charset="0"/>
              </a:rPr>
              <a:t>: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What disease or disorder to they have?</a:t>
            </a:r>
          </a:p>
          <a:p>
            <a:pPr eaLnBrk="1" hangingPunct="1"/>
            <a:endParaRPr lang="en-US" altLang="en-US" sz="240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b="1" u="sng">
                <a:latin typeface="Calibri" panose="020F0502020204030204" pitchFamily="34" charset="0"/>
              </a:rPr>
              <a:t>Affected Endocrine Gland</a:t>
            </a:r>
            <a:r>
              <a:rPr lang="en-US" altLang="en-US" sz="2400">
                <a:latin typeface="Calibri" panose="020F0502020204030204" pitchFamily="34" charset="0"/>
              </a:rPr>
              <a:t>: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Which gland is affected by this disease or disorder?</a:t>
            </a:r>
          </a:p>
          <a:p>
            <a:pPr eaLnBrk="1" hangingPunct="1"/>
            <a:endParaRPr lang="en-US" altLang="en-US" sz="240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b="1" u="sng">
                <a:latin typeface="Calibri" panose="020F0502020204030204" pitchFamily="34" charset="0"/>
              </a:rPr>
              <a:t>Identifying Symptom (s):</a:t>
            </a:r>
            <a:r>
              <a:rPr lang="en-US" altLang="en-US" sz="2400" b="1">
                <a:latin typeface="Calibri" panose="020F0502020204030204" pitchFamily="34" charset="0"/>
              </a:rPr>
              <a:t> 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Which test or piece of information helped you diagnose or identify the endocrine disorder?</a:t>
            </a:r>
          </a:p>
          <a:p>
            <a:pPr eaLnBrk="1" hangingPunct="1"/>
            <a:endParaRPr lang="en-US" altLang="en-US" sz="240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b="1" u="sng">
                <a:latin typeface="Calibri" panose="020F0502020204030204" pitchFamily="34" charset="0"/>
              </a:rPr>
              <a:t>Treatment</a:t>
            </a:r>
            <a:r>
              <a:rPr lang="en-US" altLang="en-US" sz="2400">
                <a:latin typeface="Calibri" panose="020F0502020204030204" pitchFamily="34" charset="0"/>
              </a:rPr>
              <a:t>: 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How is the disorder or diseases treated?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4457700" y="3771900"/>
            <a:ext cx="5562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extBox 10"/>
          <p:cNvSpPr txBox="1">
            <a:spLocks noChangeArrowheads="1"/>
          </p:cNvSpPr>
          <p:nvPr/>
        </p:nvSpPr>
        <p:spPr bwMode="auto">
          <a:xfrm>
            <a:off x="7696200" y="1828801"/>
            <a:ext cx="2514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Find and insert a picture of the affected endocrine gland hear.  You can just copy and past it.</a:t>
            </a:r>
          </a:p>
        </p:txBody>
      </p:sp>
      <p:sp>
        <p:nvSpPr>
          <p:cNvPr id="3079" name="TextBox 8"/>
          <p:cNvSpPr txBox="1">
            <a:spLocks noChangeArrowheads="1"/>
          </p:cNvSpPr>
          <p:nvPr/>
        </p:nvSpPr>
        <p:spPr bwMode="auto">
          <a:xfrm>
            <a:off x="7620000" y="1"/>
            <a:ext cx="2667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Doctors: 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Your names  here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624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752600" y="838200"/>
            <a:ext cx="8534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1828801" y="228601"/>
            <a:ext cx="2035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Patient Name: 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1905000" y="1066801"/>
            <a:ext cx="51816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latin typeface="Calibri" panose="020F0502020204030204" pitchFamily="34" charset="0"/>
              </a:rPr>
              <a:t>Diagnosis</a:t>
            </a:r>
            <a:r>
              <a:rPr lang="en-US" altLang="en-US" sz="2400">
                <a:latin typeface="Calibri" panose="020F0502020204030204" pitchFamily="34" charset="0"/>
              </a:rPr>
              <a:t>: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What disease or disorder to they have?</a:t>
            </a:r>
          </a:p>
          <a:p>
            <a:pPr eaLnBrk="1" hangingPunct="1"/>
            <a:endParaRPr lang="en-US" altLang="en-US" sz="240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b="1" u="sng">
                <a:latin typeface="Calibri" panose="020F0502020204030204" pitchFamily="34" charset="0"/>
              </a:rPr>
              <a:t>Affected Endocrine Gland</a:t>
            </a:r>
            <a:r>
              <a:rPr lang="en-US" altLang="en-US" sz="2400">
                <a:latin typeface="Calibri" panose="020F0502020204030204" pitchFamily="34" charset="0"/>
              </a:rPr>
              <a:t>: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Which gland is affected by this disease or disorder?</a:t>
            </a:r>
          </a:p>
          <a:p>
            <a:pPr eaLnBrk="1" hangingPunct="1"/>
            <a:endParaRPr lang="en-US" altLang="en-US" sz="240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b="1" u="sng">
                <a:latin typeface="Calibri" panose="020F0502020204030204" pitchFamily="34" charset="0"/>
              </a:rPr>
              <a:t>Identifying Symptom (s):</a:t>
            </a:r>
            <a:r>
              <a:rPr lang="en-US" altLang="en-US" sz="2400" b="1">
                <a:latin typeface="Calibri" panose="020F0502020204030204" pitchFamily="34" charset="0"/>
              </a:rPr>
              <a:t> 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Which test or piece of information helped you diagnose or identify the endocrine disorder?</a:t>
            </a:r>
          </a:p>
          <a:p>
            <a:pPr eaLnBrk="1" hangingPunct="1"/>
            <a:endParaRPr lang="en-US" altLang="en-US" sz="240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b="1" u="sng">
                <a:latin typeface="Calibri" panose="020F0502020204030204" pitchFamily="34" charset="0"/>
              </a:rPr>
              <a:t>Treatment</a:t>
            </a:r>
            <a:r>
              <a:rPr lang="en-US" altLang="en-US" sz="2400">
                <a:latin typeface="Calibri" panose="020F0502020204030204" pitchFamily="34" charset="0"/>
              </a:rPr>
              <a:t>: 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How is the disorder or diseases treated?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4457700" y="3771900"/>
            <a:ext cx="5562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extBox 10"/>
          <p:cNvSpPr txBox="1">
            <a:spLocks noChangeArrowheads="1"/>
          </p:cNvSpPr>
          <p:nvPr/>
        </p:nvSpPr>
        <p:spPr bwMode="auto">
          <a:xfrm>
            <a:off x="7696200" y="1828801"/>
            <a:ext cx="2514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Find and insert a picture of the affected endocrine gland hear.  You can just copy and past it.</a:t>
            </a:r>
          </a:p>
        </p:txBody>
      </p:sp>
      <p:sp>
        <p:nvSpPr>
          <p:cNvPr id="3079" name="TextBox 8"/>
          <p:cNvSpPr txBox="1">
            <a:spLocks noChangeArrowheads="1"/>
          </p:cNvSpPr>
          <p:nvPr/>
        </p:nvSpPr>
        <p:spPr bwMode="auto">
          <a:xfrm>
            <a:off x="7620000" y="1"/>
            <a:ext cx="2667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Doctors: 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Your names  here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0621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752600" y="838200"/>
            <a:ext cx="8534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1828801" y="228601"/>
            <a:ext cx="2035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Patient Name: 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1905000" y="1066801"/>
            <a:ext cx="51816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latin typeface="Calibri" panose="020F0502020204030204" pitchFamily="34" charset="0"/>
              </a:rPr>
              <a:t>Diagnosis</a:t>
            </a:r>
            <a:r>
              <a:rPr lang="en-US" altLang="en-US" sz="2400">
                <a:latin typeface="Calibri" panose="020F0502020204030204" pitchFamily="34" charset="0"/>
              </a:rPr>
              <a:t>: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What disease or disorder to they have?</a:t>
            </a:r>
          </a:p>
          <a:p>
            <a:pPr eaLnBrk="1" hangingPunct="1"/>
            <a:endParaRPr lang="en-US" altLang="en-US" sz="240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b="1" u="sng">
                <a:latin typeface="Calibri" panose="020F0502020204030204" pitchFamily="34" charset="0"/>
              </a:rPr>
              <a:t>Affected Endocrine Gland</a:t>
            </a:r>
            <a:r>
              <a:rPr lang="en-US" altLang="en-US" sz="2400">
                <a:latin typeface="Calibri" panose="020F0502020204030204" pitchFamily="34" charset="0"/>
              </a:rPr>
              <a:t>: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Which gland is affected by this disease or disorder?</a:t>
            </a:r>
          </a:p>
          <a:p>
            <a:pPr eaLnBrk="1" hangingPunct="1"/>
            <a:endParaRPr lang="en-US" altLang="en-US" sz="240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b="1" u="sng">
                <a:latin typeface="Calibri" panose="020F0502020204030204" pitchFamily="34" charset="0"/>
              </a:rPr>
              <a:t>Identifying Symptom (s):</a:t>
            </a:r>
            <a:r>
              <a:rPr lang="en-US" altLang="en-US" sz="2400" b="1">
                <a:latin typeface="Calibri" panose="020F0502020204030204" pitchFamily="34" charset="0"/>
              </a:rPr>
              <a:t> 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Which test or piece of information helped you diagnose or identify the endocrine disorder?</a:t>
            </a:r>
          </a:p>
          <a:p>
            <a:pPr eaLnBrk="1" hangingPunct="1"/>
            <a:endParaRPr lang="en-US" altLang="en-US" sz="240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b="1" u="sng">
                <a:latin typeface="Calibri" panose="020F0502020204030204" pitchFamily="34" charset="0"/>
              </a:rPr>
              <a:t>Treatment</a:t>
            </a:r>
            <a:r>
              <a:rPr lang="en-US" altLang="en-US" sz="2400">
                <a:latin typeface="Calibri" panose="020F0502020204030204" pitchFamily="34" charset="0"/>
              </a:rPr>
              <a:t>: 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How is the disorder or diseases treated?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4457700" y="3771900"/>
            <a:ext cx="5562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extBox 10"/>
          <p:cNvSpPr txBox="1">
            <a:spLocks noChangeArrowheads="1"/>
          </p:cNvSpPr>
          <p:nvPr/>
        </p:nvSpPr>
        <p:spPr bwMode="auto">
          <a:xfrm>
            <a:off x="7696200" y="1828801"/>
            <a:ext cx="2514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Find and insert a picture of the affected endocrine gland hear.  You can just copy and past it.</a:t>
            </a:r>
          </a:p>
        </p:txBody>
      </p:sp>
      <p:sp>
        <p:nvSpPr>
          <p:cNvPr id="3079" name="TextBox 8"/>
          <p:cNvSpPr txBox="1">
            <a:spLocks noChangeArrowheads="1"/>
          </p:cNvSpPr>
          <p:nvPr/>
        </p:nvSpPr>
        <p:spPr bwMode="auto">
          <a:xfrm>
            <a:off x="7620000" y="1"/>
            <a:ext cx="2667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Calibri" panose="020F0502020204030204" pitchFamily="34" charset="0"/>
              </a:rPr>
              <a:t>Doctor: </a:t>
            </a: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</a:rPr>
              <a:t>Your name here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402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68D7CB3C7EB84C888F9B1E660B5D99" ma:contentTypeVersion="0" ma:contentTypeDescription="Create a new document." ma:contentTypeScope="" ma:versionID="23f543f4b432edc213e1c99d23900e7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DF16B1-A5E3-4BF0-BB19-2F0812542493}"/>
</file>

<file path=customXml/itemProps2.xml><?xml version="1.0" encoding="utf-8"?>
<ds:datastoreItem xmlns:ds="http://schemas.openxmlformats.org/officeDocument/2006/customXml" ds:itemID="{3AACE7C1-8B12-4865-AF6B-1B0D194D8260}"/>
</file>

<file path=customXml/itemProps3.xml><?xml version="1.0" encoding="utf-8"?>
<ds:datastoreItem xmlns:ds="http://schemas.openxmlformats.org/officeDocument/2006/customXml" ds:itemID="{30FE74BE-A5C4-4FF6-875E-9E4B9357168D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522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Patient charts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charts</dc:title>
  <dc:creator>Kayala Jordan</dc:creator>
  <cp:lastModifiedBy>Kayala Jordan</cp:lastModifiedBy>
  <cp:revision>1</cp:revision>
  <dcterms:created xsi:type="dcterms:W3CDTF">2017-02-05T17:51:28Z</dcterms:created>
  <dcterms:modified xsi:type="dcterms:W3CDTF">2017-02-05T17:54:55Z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0x0101005B68D7CB3C7EB84C888F9B1E660B5D99</vt:lpwstr>
  </property>
</Properties>
</file>